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ctrTitle"/>
          </p:nvPr>
        </p:nvSpPr>
        <p:spPr>
          <a:xfrm>
            <a:off x="3349922" y="1511300"/>
            <a:ext cx="5866012" cy="372020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Portals III HOA…"/>
          <p:cNvSpPr txBox="1">
            <a:spLocks noGrp="1"/>
          </p:cNvSpPr>
          <p:nvPr>
            <p:ph type="subTitle" sz="quarter" idx="1"/>
          </p:nvPr>
        </p:nvSpPr>
        <p:spPr>
          <a:xfrm>
            <a:off x="787400" y="6081414"/>
            <a:ext cx="11430000" cy="1921968"/>
          </a:xfrm>
          <a:prstGeom prst="rect">
            <a:avLst/>
          </a:prstGeom>
        </p:spPr>
        <p:txBody>
          <a:bodyPr/>
          <a:lstStyle/>
          <a:p>
            <a:pPr defTabSz="572516">
              <a:defRPr sz="3920" b="1"/>
            </a:pPr>
            <a:r>
              <a:t>Portals III HOA</a:t>
            </a:r>
          </a:p>
          <a:p>
            <a:pPr defTabSz="572516">
              <a:defRPr sz="3920"/>
            </a:pPr>
            <a:r>
              <a:t>Sign Committee</a:t>
            </a:r>
          </a:p>
          <a:p>
            <a:pPr defTabSz="572516">
              <a:defRPr sz="3920"/>
            </a:pPr>
            <a:r>
              <a:t>March 23, 2019</a:t>
            </a:r>
          </a:p>
        </p:txBody>
      </p:sp>
      <p:pic>
        <p:nvPicPr>
          <p:cNvPr id="121" name="IMG_7352.jpeg" descr="IMG_735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7846" y="808154"/>
            <a:ext cx="6370164" cy="480725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5953" y="9131299"/>
            <a:ext cx="220194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NO HUNTING SIG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 HUNTING SIGNS</a:t>
            </a:r>
          </a:p>
        </p:txBody>
      </p:sp>
      <p:sp>
        <p:nvSpPr>
          <p:cNvPr id="165" name="Effective June 1, 2019  No Bow &amp; Arrow Hunting Laws Change to match Gun usage laws…"/>
          <p:cNvSpPr txBox="1">
            <a:spLocks noGrp="1"/>
          </p:cNvSpPr>
          <p:nvPr>
            <p:ph type="body" idx="1"/>
          </p:nvPr>
        </p:nvSpPr>
        <p:spPr>
          <a:xfrm>
            <a:off x="787400" y="2540000"/>
            <a:ext cx="114300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Effective June 1, 2019  No Bow &amp; Arrow Hunting Laws Change to match Gun usage laws</a:t>
            </a:r>
          </a:p>
          <a:p>
            <a:pPr>
              <a:buBlip>
                <a:blip r:embed="rId2"/>
              </a:buBlip>
            </a:pPr>
            <a:r>
              <a:t>June 1, 2019 ALL - NO HUNTING SIGNS on individual lots can come down.</a:t>
            </a:r>
          </a:p>
          <a:p>
            <a:pPr>
              <a:buBlip>
                <a:blip r:embed="rId2"/>
              </a:buBlip>
            </a:pPr>
            <a:r>
              <a:t>ONLY signs to be the one at Front Entrances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INFORMATIONAL SIGNAGE - 4th Sig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INFORMATIONAL SIGNAGE - 4th Sign</a:t>
            </a:r>
          </a:p>
        </p:txBody>
      </p:sp>
      <p:sp>
        <p:nvSpPr>
          <p:cNvPr id="169" name="Trail Access Sig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Trail Access Signs </a:t>
            </a:r>
          </a:p>
          <a:p>
            <a:pPr>
              <a:buBlip>
                <a:blip r:embed="rId2"/>
              </a:buBlip>
            </a:pPr>
            <a:r>
              <a:t>Propose 3 signs </a:t>
            </a:r>
          </a:p>
          <a:p>
            <a:pPr lvl="1">
              <a:buBlip>
                <a:blip r:embed="rId2"/>
              </a:buBlip>
            </a:pPr>
            <a:r>
              <a:t>front side - NO Parking, NO Forest Access</a:t>
            </a:r>
          </a:p>
          <a:p>
            <a:pPr lvl="1">
              <a:buBlip>
                <a:blip r:embed="rId2"/>
              </a:buBlip>
            </a:pPr>
            <a:r>
              <a:t>back side - Private Property, NO Trespassing</a:t>
            </a:r>
          </a:p>
          <a:p>
            <a:pPr lvl="1">
              <a:buBlip>
                <a:blip r:embed="rId2"/>
              </a:buBlip>
            </a:pPr>
            <a:r>
              <a:t>Estimate price - $120.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3007" y="9131299"/>
            <a:ext cx="326086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REEN HOUSE                NUMBER SIG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GREEN HOUSE                NUMBER SIGNS</a:t>
            </a:r>
          </a:p>
        </p:txBody>
      </p:sp>
      <p:sp>
        <p:nvSpPr>
          <p:cNvPr id="173" name="PURPOSE…"/>
          <p:cNvSpPr txBox="1">
            <a:spLocks noGrp="1"/>
          </p:cNvSpPr>
          <p:nvPr>
            <p:ph type="body" idx="1"/>
          </p:nvPr>
        </p:nvSpPr>
        <p:spPr>
          <a:xfrm>
            <a:off x="787400" y="2678509"/>
            <a:ext cx="11430000" cy="609084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PURPOSE</a:t>
            </a:r>
          </a:p>
          <a:p>
            <a:pPr lvl="1">
              <a:buBlip>
                <a:blip r:embed="rId2"/>
              </a:buBlip>
            </a:pPr>
            <a:r>
              <a:t>FIRE, POLICE, EMERGENCY VEHICLES</a:t>
            </a:r>
          </a:p>
          <a:p>
            <a:pPr lvl="1">
              <a:buBlip>
                <a:blip r:embed="rId2"/>
              </a:buBlip>
            </a:pPr>
            <a:r>
              <a:t>Visible Day &amp; Night, Snow or no-snow, as vehicle comes up the hill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3507" y="9131299"/>
            <a:ext cx="345086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reat Green sign.jpeg" descr="Great Green sign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918200" y="457200"/>
            <a:ext cx="6731000" cy="8763000"/>
          </a:xfrm>
          <a:prstGeom prst="rect">
            <a:avLst/>
          </a:prstGeom>
        </p:spPr>
      </p:pic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9375" y="9131299"/>
            <a:ext cx="33335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78" name="Sign DO’s"/>
          <p:cNvSpPr txBox="1">
            <a:spLocks noGrp="1"/>
          </p:cNvSpPr>
          <p:nvPr>
            <p:ph type="title" idx="4294967295"/>
          </p:nvPr>
        </p:nvSpPr>
        <p:spPr>
          <a:xfrm>
            <a:off x="-3225800" y="584200"/>
            <a:ext cx="11430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r>
              <a:t>Sign DO’s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d Green number on garage.jpg" descr="Good Green number on garage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457200"/>
            <a:ext cx="6731000" cy="8763000"/>
          </a:xfrm>
          <a:prstGeom prst="rect">
            <a:avLst/>
          </a:prstGeom>
        </p:spPr>
      </p:pic>
      <p:pic>
        <p:nvPicPr>
          <p:cNvPr id="181" name="Good Green number on garage.jpeg" descr="Good Green number on garage.jpeg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812800"/>
            <a:ext cx="5118100" cy="3517900"/>
          </a:xfrm>
          <a:prstGeom prst="rect">
            <a:avLst/>
          </a:prstGeom>
        </p:spPr>
      </p:pic>
      <p:pic>
        <p:nvPicPr>
          <p:cNvPr id="182" name="Good Green number on rock.jpg" descr="Good Green number on rock.jpg"/>
          <p:cNvPicPr>
            <a:picLocks noGrp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366000" y="4152900"/>
            <a:ext cx="5118100" cy="5080000"/>
          </a:xfrm>
          <a:prstGeom prst="rect">
            <a:avLst/>
          </a:prstGeom>
        </p:spPr>
      </p:pic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074" y="9131299"/>
            <a:ext cx="369952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184" name="Good Green sign verticle.jpg" descr="Good Green sign verticl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3870" y="596900"/>
            <a:ext cx="6277630" cy="8370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ad House number too low.jpeg" descr="Bad House number too low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457200"/>
            <a:ext cx="6731000" cy="8763000"/>
          </a:xfrm>
          <a:prstGeom prst="rect">
            <a:avLst/>
          </a:prstGeom>
        </p:spPr>
      </p:pic>
      <p:pic>
        <p:nvPicPr>
          <p:cNvPr id="187" name="Good location on house not for street.jpeg" descr="Good location on house not for street.jpeg"/>
          <p:cNvPicPr>
            <a:picLocks noGrp="1"/>
          </p:cNvPicPr>
          <p:nvPr>
            <p:ph type="pic" idx="15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372350" y="2298700"/>
            <a:ext cx="5118100" cy="5080000"/>
          </a:xfrm>
          <a:prstGeom prst="rect">
            <a:avLst/>
          </a:prstGeom>
        </p:spPr>
      </p:pic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537" y="9131299"/>
            <a:ext cx="335027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89" name="Sign Don’ts"/>
          <p:cNvSpPr txBox="1">
            <a:spLocks noGrp="1"/>
          </p:cNvSpPr>
          <p:nvPr>
            <p:ph type="title" idx="4294967295"/>
          </p:nvPr>
        </p:nvSpPr>
        <p:spPr>
          <a:xfrm>
            <a:off x="4394200" y="-25400"/>
            <a:ext cx="11430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051"/>
                </a:solidFill>
              </a:defRPr>
            </a:lvl1pPr>
          </a:lstStyle>
          <a:p>
            <a:r>
              <a:t>Sign Don’ts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LOT NUMBER SIG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LOT NUMBER SIGNS</a:t>
            </a:r>
          </a:p>
        </p:txBody>
      </p:sp>
      <p:sp>
        <p:nvSpPr>
          <p:cNvPr id="192" name="The Football shaped Lot # sig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The Football shaped Lot # sign </a:t>
            </a:r>
          </a:p>
          <a:p>
            <a:pPr marL="771652" lvl="1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used by Water Dept</a:t>
            </a:r>
          </a:p>
          <a:p>
            <a:pPr marL="771652" lvl="1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used by HOA board members</a:t>
            </a:r>
          </a:p>
          <a:p>
            <a:pPr marL="771652" lvl="1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Place by Driveway of home near your house # sign if possible </a:t>
            </a:r>
          </a:p>
          <a:p>
            <a:pPr marL="771652" lvl="1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OLD lot number signs  - when development built - Please remove once new Lot Number Sign is up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2471" y="9131299"/>
            <a:ext cx="367158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UNADJUSTEDNONRAW_thumb_4695.jpg" descr="UNADJUSTEDNONRAW_thumb_4695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04438" y="2479800"/>
            <a:ext cx="5666523" cy="7350534"/>
          </a:xfrm>
          <a:prstGeom prst="rect">
            <a:avLst/>
          </a:prstGeom>
        </p:spPr>
      </p:pic>
      <p:sp>
        <p:nvSpPr>
          <p:cNvPr id="196" name="OFF PROPERTY SIGN -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OFF PROPERTY SIGN - </a:t>
            </a:r>
          </a:p>
          <a:p>
            <a:r>
              <a:t>Pine Creek Canyon Sign</a:t>
            </a:r>
          </a:p>
        </p:txBody>
      </p:sp>
      <p:sp>
        <p:nvSpPr>
          <p:cNvPr id="197" name="New Sign - Portals 3 1/4 mile (with arrow pointing left)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New Sign - Portals 3 1/4 mile (with arrow pointing left)</a:t>
            </a:r>
          </a:p>
          <a:p>
            <a:pPr>
              <a:buBlip>
                <a:blip r:embed="rId3"/>
              </a:buBlip>
            </a:pPr>
            <a:r>
              <a:t>Utilize old posts - paint brown</a:t>
            </a:r>
          </a:p>
          <a:p>
            <a:pPr>
              <a:buBlip>
                <a:blip r:embed="rId3"/>
              </a:buBlip>
            </a:pPr>
            <a:r>
              <a:t>Rectangular metal sign, to match other signage</a:t>
            </a:r>
          </a:p>
          <a:p>
            <a:pPr>
              <a:buBlip>
                <a:blip r:embed="rId3"/>
              </a:buBlip>
            </a:pPr>
            <a:r>
              <a:t>One Sign estimate $150.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3787" y="9131299"/>
            <a:ext cx="344526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UNADJUSTEDNONRAW_thumb_44db.jpg" descr="UNADJUSTEDNONRAW_thumb_44db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874987" y="2705100"/>
            <a:ext cx="6976372" cy="6641786"/>
          </a:xfrm>
          <a:prstGeom prst="rect">
            <a:avLst/>
          </a:prstGeom>
        </p:spPr>
      </p:pic>
      <p:sp>
        <p:nvSpPr>
          <p:cNvPr id="201" name="MONUMENT SIG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MONUMENT SIGN</a:t>
            </a:r>
          </a:p>
        </p:txBody>
      </p:sp>
      <p:sp>
        <p:nvSpPr>
          <p:cNvPr id="202" name="Discuss at FALL HOA MEETING where several examples will be shown based on feedback received."/>
          <p:cNvSpPr txBox="1">
            <a:spLocks noGrp="1"/>
          </p:cNvSpPr>
          <p:nvPr>
            <p:ph type="body" sz="half" idx="1"/>
          </p:nvPr>
        </p:nvSpPr>
        <p:spPr>
          <a:xfrm>
            <a:off x="355600" y="1803400"/>
            <a:ext cx="54864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Discuss at FALL HOA MEETING where several examples will be shown based on feedback received.</a:t>
            </a:r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8758" y="9131299"/>
            <a:ext cx="354585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Wrap-U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Wrap-Up</a:t>
            </a:r>
          </a:p>
        </p:txBody>
      </p:sp>
      <p:sp>
        <p:nvSpPr>
          <p:cNvPr id="206" name="Request approval to purchase signs  for $1200.…"/>
          <p:cNvSpPr txBox="1">
            <a:spLocks noGrp="1"/>
          </p:cNvSpPr>
          <p:nvPr>
            <p:ph type="body" idx="1"/>
          </p:nvPr>
        </p:nvSpPr>
        <p:spPr>
          <a:xfrm>
            <a:off x="787400" y="2410420"/>
            <a:ext cx="11430000" cy="6073180"/>
          </a:xfrm>
          <a:prstGeom prst="rect">
            <a:avLst/>
          </a:prstGeom>
        </p:spPr>
        <p:txBody>
          <a:bodyPr/>
          <a:lstStyle/>
          <a:p>
            <a:pPr marL="291338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Request approval to purchase signs  for $1200.</a:t>
            </a:r>
          </a:p>
          <a:p>
            <a:pPr marL="582676" lvl="1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Private Road Signs (15)  $525.</a:t>
            </a:r>
          </a:p>
          <a:p>
            <a:pPr marL="582676" lvl="1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NO signs for both Entrances (2)  $150.</a:t>
            </a:r>
          </a:p>
          <a:p>
            <a:pPr marL="582676" lvl="1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24 Hour Security sign for 2nd entrance (1) $44.</a:t>
            </a:r>
          </a:p>
          <a:p>
            <a:pPr marL="582676" lvl="1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NO Trail access signs (3) $120</a:t>
            </a:r>
          </a:p>
          <a:p>
            <a:pPr marL="582676" lvl="1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Pine Creek Canyon Rd sign (1)    $150.</a:t>
            </a:r>
          </a:p>
          <a:p>
            <a:pPr marL="582676" lvl="1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Misc. Paint, dump fees…..</a:t>
            </a:r>
          </a:p>
          <a:p>
            <a:pPr marL="582676" lvl="1" indent="-291338" defTabSz="432308">
              <a:spcBef>
                <a:spcPts val="2600"/>
              </a:spcBef>
              <a:buBlip>
                <a:blip r:embed="rId2"/>
              </a:buBlip>
              <a:defRPr sz="2664"/>
            </a:pPr>
            <a:r>
              <a:t>Will Use old sign posts and re-paint as necessary, labor by Chuck, Tom L., Tom H., and other volunteers.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2471" y="9131299"/>
            <a:ext cx="367158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ap Last HOA Mee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Recap Last HOA Meeting</a:t>
            </a:r>
          </a:p>
        </p:txBody>
      </p:sp>
      <p:sp>
        <p:nvSpPr>
          <p:cNvPr id="125" name="Board approved $300 for new security sig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Board approved $300 for new security sign </a:t>
            </a:r>
          </a:p>
          <a:p>
            <a:pPr>
              <a:buBlip>
                <a:blip r:embed="rId2"/>
              </a:buBlip>
            </a:pPr>
            <a:r>
              <a:t>Board was not in favor of yellow Private Rd sign, nor any private road sign without more information</a:t>
            </a:r>
          </a:p>
          <a:p>
            <a:pPr>
              <a:buBlip>
                <a:blip r:embed="rId2"/>
              </a:buBlip>
            </a:pPr>
            <a:r>
              <a:t>Board agreed with the committee to have  minimal signage and use earth colors on signs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6454" y="9131299"/>
            <a:ext cx="239192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ince Th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Since Then</a:t>
            </a:r>
          </a:p>
        </p:txBody>
      </p:sp>
      <p:sp>
        <p:nvSpPr>
          <p:cNvPr id="129" name="Nearly 40 old signs removed - and will not be replaced!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Nearly 40 old signs removed - and will not be replaced!</a:t>
            </a:r>
          </a:p>
          <a:p>
            <a:pPr>
              <a:buBlip>
                <a:blip r:embed="rId2"/>
              </a:buBlip>
            </a:pPr>
            <a:r>
              <a:t>Thank you to Tom Leeuw  &amp; Chuck Casey for all the work - only expense $20. dump fee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2321" y="9131299"/>
            <a:ext cx="227458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Old Sign to be removed.jpg" descr="Old Sign to be removed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457200"/>
            <a:ext cx="6731000" cy="8763000"/>
          </a:xfrm>
          <a:prstGeom prst="rect">
            <a:avLst/>
          </a:prstGeom>
        </p:spPr>
      </p:pic>
      <p:pic>
        <p:nvPicPr>
          <p:cNvPr id="133" name="Old Removed sign.jpg" descr="Old Removed sign.jpg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457200"/>
            <a:ext cx="5118100" cy="3517900"/>
          </a:xfrm>
          <a:prstGeom prst="rect">
            <a:avLst/>
          </a:prstGeom>
        </p:spPr>
      </p:pic>
      <p:pic>
        <p:nvPicPr>
          <p:cNvPr id="134" name="Old 24 hr security.jpg" descr="Old 24 hr security.jpg"/>
          <p:cNvPicPr>
            <a:picLocks noGrp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366000" y="4152900"/>
            <a:ext cx="5118100" cy="5080000"/>
          </a:xfrm>
          <a:prstGeom prst="rect">
            <a:avLst/>
          </a:prstGeom>
        </p:spPr>
      </p:pic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4020" y="9131299"/>
            <a:ext cx="26406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0770.jpg" descr="IMG_0770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716500" y="-2349500"/>
            <a:ext cx="4533447" cy="5842000"/>
          </a:xfrm>
          <a:prstGeom prst="rect">
            <a:avLst/>
          </a:prstGeom>
        </p:spPr>
      </p:pic>
      <p:sp>
        <p:nvSpPr>
          <p:cNvPr id="138" name="INFORMATIONAL SIGNAGE    1st Sign"/>
          <p:cNvSpPr txBox="1">
            <a:spLocks noGrp="1"/>
          </p:cNvSpPr>
          <p:nvPr>
            <p:ph type="title"/>
          </p:nvPr>
        </p:nvSpPr>
        <p:spPr>
          <a:xfrm>
            <a:off x="430014" y="254000"/>
            <a:ext cx="12144772" cy="2438400"/>
          </a:xfrm>
          <a:prstGeom prst="rect">
            <a:avLst/>
          </a:prstGeom>
        </p:spPr>
        <p:txBody>
          <a:bodyPr/>
          <a:lstStyle/>
          <a:p>
            <a:r>
              <a:t>INFORMATIONAL SIGNAGE    1st Sign</a:t>
            </a:r>
          </a:p>
        </p:txBody>
      </p:sp>
      <p:sp>
        <p:nvSpPr>
          <p:cNvPr id="139" name="First Sign was put up and Feedback was solicited…"/>
          <p:cNvSpPr txBox="1"/>
          <p:nvPr/>
        </p:nvSpPr>
        <p:spPr>
          <a:xfrm>
            <a:off x="588717" y="2711449"/>
            <a:ext cx="6651222" cy="638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93700" indent="-393700" algn="l">
              <a:spcBef>
                <a:spcPts val="3600"/>
              </a:spcBef>
              <a:buSzPct val="50000"/>
              <a:buBlip>
                <a:blip r:embed="rId3"/>
              </a:buBlip>
            </a:pPr>
            <a:r>
              <a:t>First Sign was put up and Feedback was solicited</a:t>
            </a:r>
          </a:p>
          <a:p>
            <a:pPr marL="393700" indent="-393700" algn="l">
              <a:spcBef>
                <a:spcPts val="3600"/>
              </a:spcBef>
              <a:buSzPct val="50000"/>
              <a:buBlip>
                <a:blip r:embed="rId3"/>
              </a:buBlip>
            </a:pPr>
            <a:r>
              <a:t>Feedback was received via email and on Website               27 people</a:t>
            </a:r>
          </a:p>
          <a:p>
            <a:pPr marL="393700" indent="-393700" algn="l">
              <a:spcBef>
                <a:spcPts val="3600"/>
              </a:spcBef>
              <a:buSzPct val="50000"/>
              <a:buBlip>
                <a:blip r:embed="rId3"/>
              </a:buBlip>
            </a:pPr>
            <a:r>
              <a:t>Most was positive and all was encouraging of the committees work</a:t>
            </a:r>
          </a:p>
          <a:p>
            <a:pPr marL="393700" indent="-393700" algn="l">
              <a:spcBef>
                <a:spcPts val="3600"/>
              </a:spcBef>
              <a:buSzPct val="50000"/>
              <a:buBlip>
                <a:blip r:embed="rId3"/>
              </a:buBlip>
            </a:pPr>
            <a:r>
              <a:t>Cost — $44.                                      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1483" y="9131299"/>
            <a:ext cx="229134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41" name="UNADJUSTEDNONRAW_thumb_461c.jpg" descr="UNADJUSTEDNONRAW_thumb_461c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8492" y="2638091"/>
            <a:ext cx="4901114" cy="6534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77100" y="2705100"/>
            <a:ext cx="4533447" cy="5842000"/>
          </a:xfrm>
          <a:prstGeom prst="rect">
            <a:avLst/>
          </a:prstGeom>
        </p:spPr>
      </p:pic>
      <p:sp>
        <p:nvSpPr>
          <p:cNvPr id="144" name="1st Sign Revis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1st Sign Revised</a:t>
            </a:r>
          </a:p>
        </p:txBody>
      </p:sp>
      <p:sp>
        <p:nvSpPr>
          <p:cNvPr id="145" name="Will be slightly revised and the format for the remainder of the signs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Will be slightly revised and the format for the remainder of the signs.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5417" y="9131299"/>
            <a:ext cx="261266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47" name="M5usP50wSo+UPmt1qxXcpQ_thumb_4690.jpg" descr="M5usP50wSo+UPmt1qxXcpQ_thumb_469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08092" y="2495082"/>
            <a:ext cx="4840221" cy="6262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NFORMATIONAL SIGNAGE   2nd Sign"/>
          <p:cNvSpPr txBox="1">
            <a:spLocks noGrp="1"/>
          </p:cNvSpPr>
          <p:nvPr>
            <p:ph type="title"/>
          </p:nvPr>
        </p:nvSpPr>
        <p:spPr>
          <a:xfrm>
            <a:off x="418603" y="254000"/>
            <a:ext cx="12167594" cy="2438400"/>
          </a:xfrm>
          <a:prstGeom prst="rect">
            <a:avLst/>
          </a:prstGeom>
        </p:spPr>
        <p:txBody>
          <a:bodyPr/>
          <a:lstStyle/>
          <a:p>
            <a:r>
              <a:t>INFORMATIONAL SIGNAGE   2nd Sign </a:t>
            </a:r>
          </a:p>
        </p:txBody>
      </p:sp>
      <p:sp>
        <p:nvSpPr>
          <p:cNvPr id="150" name="The Committee feels strongly that we need Private Road Signs - liability, trespassing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Committee feels strongly that we need Private Road Signs - liability, trespassing</a:t>
            </a:r>
          </a:p>
          <a:p>
            <a:pPr>
              <a:buBlip>
                <a:blip r:embed="rId2"/>
              </a:buBlip>
            </a:pPr>
            <a:r>
              <a:t>The board did not like the sign presented last meeting, so we are presenting another option</a:t>
            </a:r>
          </a:p>
          <a:p>
            <a:pPr>
              <a:buBlip>
                <a:blip r:embed="rId2"/>
              </a:buBlip>
            </a:pPr>
            <a:r>
              <a:t>15 Signs  + Posts   $1,000. 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6733" y="9131299"/>
            <a:ext cx="238634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52" name="IMG_7384.jpeg" descr="IMG_738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7778" y="2770883"/>
            <a:ext cx="4999843" cy="6574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rivate Road Sign - op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Private Road Sign - option</a:t>
            </a:r>
          </a:p>
        </p:txBody>
      </p:sp>
      <p:sp>
        <p:nvSpPr>
          <p:cNvPr id="155" name="Private Road means NO Trespassing and limits HOA liability…"/>
          <p:cNvSpPr txBox="1">
            <a:spLocks noGrp="1"/>
          </p:cNvSpPr>
          <p:nvPr>
            <p:ph type="body" sz="half" idx="1"/>
          </p:nvPr>
        </p:nvSpPr>
        <p:spPr>
          <a:xfrm>
            <a:off x="239414" y="5486400"/>
            <a:ext cx="11759408" cy="310177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Private Road means NO Trespassing and limits HOA liability</a:t>
            </a:r>
          </a:p>
          <a:p>
            <a:pPr>
              <a:buBlip>
                <a:blip r:embed="rId2"/>
              </a:buBlip>
            </a:pPr>
            <a:r>
              <a:t>Need 15 Signs  for on top of street signs to decrease visual clutter</a:t>
            </a:r>
          </a:p>
          <a:p>
            <a:pPr>
              <a:buBlip>
                <a:blip r:embed="rId2"/>
              </a:buBlip>
            </a:pPr>
            <a:r>
              <a:t>15 Signs - $525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704" y="9131299"/>
            <a:ext cx="248692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57" name="UeetnYmEToGCDTQfKhl+pQ_thumb_4692.jpg" descr="UeetnYmEToGCDTQfKhl+pQ_thumb_469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5050" y="2565400"/>
            <a:ext cx="8039100" cy="299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NFORMATIONAL SIGN   3rd Sign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11938000" cy="1798241"/>
          </a:xfrm>
          <a:prstGeom prst="rect">
            <a:avLst/>
          </a:prstGeom>
        </p:spPr>
        <p:txBody>
          <a:bodyPr/>
          <a:lstStyle>
            <a:lvl1pPr defTabSz="449833">
              <a:defRPr sz="6006">
                <a:effectLst>
                  <a:outerShdw blurRad="48895" dist="9779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INFORMATIONAL SIGN   3rd Sign</a:t>
            </a:r>
          </a:p>
        </p:txBody>
      </p:sp>
      <p:sp>
        <p:nvSpPr>
          <p:cNvPr id="160" name="Need 1 sign at each entrance -   * Focused the signage for minimal text $150"/>
          <p:cNvSpPr txBox="1">
            <a:spLocks noGrp="1"/>
          </p:cNvSpPr>
          <p:nvPr>
            <p:ph type="body" sz="quarter" idx="1"/>
          </p:nvPr>
        </p:nvSpPr>
        <p:spPr>
          <a:xfrm>
            <a:off x="228600" y="8093868"/>
            <a:ext cx="12168287" cy="869753"/>
          </a:xfrm>
          <a:prstGeom prst="rect">
            <a:avLst/>
          </a:prstGeom>
        </p:spPr>
        <p:txBody>
          <a:bodyPr/>
          <a:lstStyle>
            <a:lvl1pPr marL="332613" indent="-332613" defTabSz="566674">
              <a:spcBef>
                <a:spcPts val="2700"/>
              </a:spcBef>
              <a:buBlip>
                <a:blip r:embed="rId2"/>
              </a:buBlip>
              <a:defRPr sz="2910"/>
            </a:lvl1pPr>
          </a:lstStyle>
          <a:p>
            <a:r>
              <a:t>Need 1 sign at each entrance -   * Focused the signage for minimal text $150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767" y="8928099"/>
            <a:ext cx="261266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62" name="DE%T0CltRd6nPbazmqYykA_thumb_468f.jpg" descr="DE%T0CltRd6nPbazmqYykA_thumb_468f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4203" y="1845299"/>
            <a:ext cx="7592539" cy="6164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568</Words>
  <Application>Microsoft Office PowerPoint</Application>
  <PresentationFormat>Custom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Baskerville</vt:lpstr>
      <vt:lpstr>Helvetica Neue</vt:lpstr>
      <vt:lpstr>Hoefler Text</vt:lpstr>
      <vt:lpstr>Harmony</vt:lpstr>
      <vt:lpstr>PowerPoint Presentation</vt:lpstr>
      <vt:lpstr>Recap Last HOA Meeting</vt:lpstr>
      <vt:lpstr>Since Then</vt:lpstr>
      <vt:lpstr>PowerPoint Presentation</vt:lpstr>
      <vt:lpstr>INFORMATIONAL SIGNAGE    1st Sign</vt:lpstr>
      <vt:lpstr>1st Sign Revised</vt:lpstr>
      <vt:lpstr>INFORMATIONAL SIGNAGE   2nd Sign </vt:lpstr>
      <vt:lpstr>Private Road Sign - option</vt:lpstr>
      <vt:lpstr>INFORMATIONAL SIGN   3rd Sign</vt:lpstr>
      <vt:lpstr>NO HUNTING SIGNS</vt:lpstr>
      <vt:lpstr>INFORMATIONAL SIGNAGE - 4th Sign</vt:lpstr>
      <vt:lpstr>GREEN HOUSE                NUMBER SIGNS</vt:lpstr>
      <vt:lpstr>Sign DO’s</vt:lpstr>
      <vt:lpstr>PowerPoint Presentation</vt:lpstr>
      <vt:lpstr>Sign Don’ts</vt:lpstr>
      <vt:lpstr>LOT NUMBER SIGNS</vt:lpstr>
      <vt:lpstr>OFF PROPERTY SIGN -  Pine Creek Canyon Sign</vt:lpstr>
      <vt:lpstr>MONUMENT SIGN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Paul Masters</cp:lastModifiedBy>
  <cp:revision>1</cp:revision>
  <dcterms:modified xsi:type="dcterms:W3CDTF">2019-04-03T16:37:24Z</dcterms:modified>
</cp:coreProperties>
</file>